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4CC9B-9C84-43F3-B71A-02820E84EDC4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E1759-0017-425F-8E07-7F65DFA3A2DF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Wykaz księży pracujących</a:t>
            </a:r>
          </a:p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w parafii Paczków</a:t>
            </a:r>
          </a:p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w latach 1945 - 2010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2143106" y="-12"/>
          <a:ext cx="5072099" cy="6858004"/>
        </p:xfrm>
        <a:graphic>
          <a:graphicData uri="http://schemas.openxmlformats.org/drawingml/2006/table">
            <a:tbl>
              <a:tblPr/>
              <a:tblGrid>
                <a:gridCol w="508821"/>
                <a:gridCol w="2353006"/>
                <a:gridCol w="2210272"/>
              </a:tblGrid>
              <a:tr h="373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L.p.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Imię i nazwisko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Data ustanowienia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Rieger Paweł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1935r.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</a:t>
                      </a:r>
                      <a:r>
                        <a:rPr lang="pl-PL" sz="1600" dirty="0" err="1">
                          <a:latin typeface="Calibri"/>
                          <a:ea typeface="Calibri"/>
                          <a:cs typeface="Times New Roman"/>
                        </a:rPr>
                        <a:t>Blaschke</a:t>
                      </a: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brak danych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Siekierski Franciszek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2.11.1945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Globisch Wolfgang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1.08.1956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Sosna Benedykt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11.05.1957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6.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Baldy Stefan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4.08.1958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7.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Beer Rudolf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3.08.1962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8.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Szołtysik Stanisław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25.07.1966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9.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Cieślik Henryk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10.07.1967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10.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Widoniak  Grzegorz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27.07.1970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11.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</a:t>
                      </a:r>
                      <a:r>
                        <a:rPr lang="pl-PL" sz="1600" dirty="0" err="1">
                          <a:latin typeface="Calibri"/>
                          <a:ea typeface="Calibri"/>
                          <a:cs typeface="Times New Roman"/>
                        </a:rPr>
                        <a:t>Hüller</a:t>
                      </a: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 Ryszard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4.08.1971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12.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Kicinger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29.05.1972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13.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Słocki Tadeusz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21.08.1972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14.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Rucki Kazimierz 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1.09.1972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15.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Romanek Tadeusz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9.06.1973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16.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Spiołek  Jan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10.10.1973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17.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Wilk Michał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3.11.1975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18.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Bejnar Jan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2.06.1977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2071670" y="0"/>
          <a:ext cx="5214974" cy="6809121"/>
        </p:xfrm>
        <a:graphic>
          <a:graphicData uri="http://schemas.openxmlformats.org/drawingml/2006/table">
            <a:tbl>
              <a:tblPr/>
              <a:tblGrid>
                <a:gridCol w="523152"/>
                <a:gridCol w="2419288"/>
                <a:gridCol w="2272534"/>
              </a:tblGrid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19.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Gołąbek Piotr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16.08.1977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20.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Wolański Tadeusz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19.06.1979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21.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Popow Antoni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6.06.1981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22.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Henne Edward 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26.09.1981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23.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Wojnar Alojzy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25.08.1984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24.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Hermański Konrad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27.08.1986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25.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Wierny Stanisław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27.08.1988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26.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Burczyk Piotr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27.08.1990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27.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Sykosz Józef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1.09.1990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28.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Mazur Marek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28.08.1993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29.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</a:t>
                      </a:r>
                      <a:r>
                        <a:rPr lang="pl-PL" sz="1600" dirty="0" smtClean="0">
                          <a:latin typeface="Calibri"/>
                          <a:ea typeface="Calibri"/>
                          <a:cs typeface="Times New Roman"/>
                        </a:rPr>
                        <a:t>Chołuj </a:t>
                      </a: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Mirosław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28.08.1993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30.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Tomasz Szozda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1996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31.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Piotr </a:t>
                      </a:r>
                      <a:r>
                        <a:rPr lang="pl-PL" sz="1600" dirty="0" err="1">
                          <a:latin typeface="Calibri"/>
                          <a:ea typeface="Calibri"/>
                          <a:cs typeface="Times New Roman"/>
                        </a:rPr>
                        <a:t>Figurniak</a:t>
                      </a:r>
                      <a:endParaRPr lang="pl-PL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1998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32.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Krzysztof </a:t>
                      </a:r>
                      <a:r>
                        <a:rPr lang="pl-PL" sz="1600" dirty="0" smtClean="0">
                          <a:latin typeface="Calibri"/>
                          <a:ea typeface="Calibri"/>
                          <a:cs typeface="Times New Roman"/>
                        </a:rPr>
                        <a:t>Wójtowicz</a:t>
                      </a:r>
                      <a:endParaRPr lang="pl-PL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2001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33.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Marian </a:t>
                      </a:r>
                      <a:r>
                        <a:rPr lang="pl-PL" sz="1600" dirty="0" err="1" smtClean="0">
                          <a:latin typeface="Calibri"/>
                          <a:ea typeface="Calibri"/>
                          <a:cs typeface="Times New Roman"/>
                        </a:rPr>
                        <a:t>Kleman</a:t>
                      </a:r>
                      <a:endParaRPr lang="pl-PL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2003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34.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Piątek Tomasz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2004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35.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Damian </a:t>
                      </a:r>
                      <a:r>
                        <a:rPr lang="pl-PL" sz="1600" dirty="0" err="1" smtClean="0">
                          <a:latin typeface="Calibri"/>
                          <a:ea typeface="Calibri"/>
                          <a:cs typeface="Times New Roman"/>
                        </a:rPr>
                        <a:t>Cebulla</a:t>
                      </a:r>
                      <a:r>
                        <a:rPr lang="pl-PL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pl-PL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2005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36.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ks. Tadeusz Młot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2005 do dziś 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>
                          <a:latin typeface="Calibri"/>
                          <a:ea typeface="Calibri"/>
                          <a:cs typeface="Times New Roman"/>
                        </a:rPr>
                        <a:t>37.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ks. Piotr </a:t>
                      </a:r>
                      <a:r>
                        <a:rPr lang="pl-PL" sz="1600" dirty="0" err="1">
                          <a:latin typeface="Calibri"/>
                          <a:ea typeface="Calibri"/>
                          <a:cs typeface="Times New Roman"/>
                        </a:rPr>
                        <a:t>Ochoński</a:t>
                      </a:r>
                      <a:endParaRPr lang="pl-PL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81025" algn="l"/>
                        </a:tabLst>
                      </a:pPr>
                      <a:r>
                        <a:rPr lang="pl-PL" sz="1600" dirty="0">
                          <a:latin typeface="Calibri"/>
                          <a:ea typeface="Calibri"/>
                          <a:cs typeface="Times New Roman"/>
                        </a:rPr>
                        <a:t>2009 do dziś </a:t>
                      </a:r>
                    </a:p>
                  </a:txBody>
                  <a:tcPr marL="23075" marR="230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Microsoft Office PowerPoint</Application>
  <PresentationFormat>Pokaz na ekranie (4:3)</PresentationFormat>
  <Paragraphs>117</Paragraphs>
  <Slides>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4" baseType="lpstr">
      <vt:lpstr>Motyw pakietu Office</vt:lpstr>
      <vt:lpstr>Slajd 1</vt:lpstr>
      <vt:lpstr>Slajd 2</vt:lpstr>
      <vt:lpstr>Slajd 3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2</cp:revision>
  <dcterms:created xsi:type="dcterms:W3CDTF">2010-05-04T13:33:52Z</dcterms:created>
  <dcterms:modified xsi:type="dcterms:W3CDTF">2010-05-04T13:35:13Z</dcterms:modified>
</cp:coreProperties>
</file>